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5" saveSubsetFonts="1">
  <p:sldMasterIdLst>
    <p:sldMasterId id="2147483672" r:id="rId1"/>
  </p:sldMasterIdLst>
  <p:notesMasterIdLst>
    <p:notesMasterId r:id="rId7"/>
  </p:notesMasterIdLst>
  <p:sldIdLst>
    <p:sldId id="257" r:id="rId2"/>
    <p:sldId id="261" r:id="rId3"/>
    <p:sldId id="258" r:id="rId4"/>
    <p:sldId id="270" r:id="rId5"/>
    <p:sldId id="260" r:id="rId6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76262" autoAdjust="0"/>
  </p:normalViewPr>
  <p:slideViewPr>
    <p:cSldViewPr snapToGrid="0">
      <p:cViewPr varScale="1">
        <p:scale>
          <a:sx n="36" d="100"/>
          <a:sy n="36" d="100"/>
        </p:scale>
        <p:origin x="174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F9ECC-5D99-4B45-BEAE-7CCE9EC1F97C}" type="datetimeFigureOut">
              <a:rPr lang="en-US" smtClean="0"/>
              <a:t>10/4/2025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C91509-69AD-40CE-A2B6-89739138A9B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21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8434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18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3576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6019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82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82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4066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503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31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300" y="204786"/>
            <a:ext cx="15773400" cy="121485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100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9143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927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348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A859339-FEBF-4739-9A6F-A7F9AE6D5ED3}" type="datetimeFigureOut">
              <a:rPr lang="pt-BR" smtClean="0"/>
              <a:t>04/10/2025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CBD014-CDCD-4804-ACA9-F92AEAEB88A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444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essoa sentada em frente a computador&#10;&#10;O conteúdo gerado por IA pode estar incorreto.">
            <a:extLst>
              <a:ext uri="{FF2B5EF4-FFF2-40B4-BE49-F238E27FC236}">
                <a16:creationId xmlns:a16="http://schemas.microsoft.com/office/drawing/2014/main" id="{19C06B67-F237-A82C-9C94-E0DD8EA40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820392D-E1CF-905F-ED29-E57322003258}"/>
              </a:ext>
            </a:extLst>
          </p:cNvPr>
          <p:cNvSpPr txBox="1"/>
          <p:nvPr/>
        </p:nvSpPr>
        <p:spPr>
          <a:xfrm>
            <a:off x="2317577" y="5769428"/>
            <a:ext cx="144380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 err="1">
                <a:solidFill>
                  <a:schemeClr val="bg1"/>
                </a:solidFill>
              </a:rPr>
              <a:t>Hackathon</a:t>
            </a:r>
            <a:r>
              <a:rPr lang="pt-BR" sz="9600" dirty="0">
                <a:solidFill>
                  <a:schemeClr val="bg1"/>
                </a:solidFill>
              </a:rPr>
              <a:t> “Play </a:t>
            </a:r>
            <a:r>
              <a:rPr lang="pt-BR" sz="9600" dirty="0" err="1">
                <a:solidFill>
                  <a:schemeClr val="bg1"/>
                </a:solidFill>
              </a:rPr>
              <a:t>to</a:t>
            </a:r>
            <a:r>
              <a:rPr lang="pt-BR" sz="9600" dirty="0">
                <a:solidFill>
                  <a:schemeClr val="bg1"/>
                </a:solidFill>
              </a:rPr>
              <a:t> </a:t>
            </a:r>
            <a:r>
              <a:rPr lang="pt-BR" sz="9600" dirty="0" err="1">
                <a:solidFill>
                  <a:schemeClr val="bg1"/>
                </a:solidFill>
              </a:rPr>
              <a:t>Survive</a:t>
            </a:r>
            <a:endParaRPr lang="pt-BR" sz="115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75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30C0B3-0EB5-7DC4-34C2-B1896E914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Imagem 2" descr="Tela de um computador com a imagem de uma pessoa olhando para a câmera&#10;&#10;O conteúdo gerado por IA pode estar incorreto.">
            <a:extLst>
              <a:ext uri="{FF2B5EF4-FFF2-40B4-BE49-F238E27FC236}">
                <a16:creationId xmlns:a16="http://schemas.microsoft.com/office/drawing/2014/main" id="{E58182AE-DF59-D4CF-1BC2-366B3F3C99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>
            <a:fillRect/>
          </a:stretch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32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Interface gráfica do usuário, Word&#10;&#10;O conteúdo gerado por IA pode estar incorreto.">
            <a:extLst>
              <a:ext uri="{FF2B5EF4-FFF2-40B4-BE49-F238E27FC236}">
                <a16:creationId xmlns:a16="http://schemas.microsoft.com/office/drawing/2014/main" id="{4F9637EF-3353-1A30-7940-53F387CDF7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>
            <a:fillRect/>
          </a:stretch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38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E3A850-E78A-B8E4-C6CE-1CAD4F277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C9EA8B3-03CC-B1D0-F065-4AAF025E8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2286" y="0"/>
            <a:ext cx="18283428" cy="10287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Imagem 4" descr="Interface gráfica do usuário, Word&#10;&#10;O conteúdo gerado por IA pode estar incorreto.">
            <a:extLst>
              <a:ext uri="{FF2B5EF4-FFF2-40B4-BE49-F238E27FC236}">
                <a16:creationId xmlns:a16="http://schemas.microsoft.com/office/drawing/2014/main" id="{E219529E-9DB9-0EE5-BCDB-76B072570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>
            <a:fillRect/>
          </a:stretch>
        </p:blipFill>
        <p:spPr>
          <a:xfrm>
            <a:off x="20" y="1923"/>
            <a:ext cx="18287980" cy="1028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01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Interface gráfica do usuário, Aplicativo, Tabela&#10;&#10;O conteúdo gerado por IA pode estar incorreto.">
            <a:extLst>
              <a:ext uri="{FF2B5EF4-FFF2-40B4-BE49-F238E27FC236}">
                <a16:creationId xmlns:a16="http://schemas.microsoft.com/office/drawing/2014/main" id="{953F2A4F-A285-7F52-AE54-F93E56C4F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8287999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24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</TotalTime>
  <Words>5</Words>
  <Application>Microsoft Office PowerPoint</Application>
  <PresentationFormat>Personalizar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Barlow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Nayara Machado</dc:creator>
  <cp:lastModifiedBy>JOSE AVELINO PLACCA</cp:lastModifiedBy>
  <cp:revision>22</cp:revision>
  <dcterms:created xsi:type="dcterms:W3CDTF">2025-09-29T13:34:43Z</dcterms:created>
  <dcterms:modified xsi:type="dcterms:W3CDTF">2025-10-04T13:16:46Z</dcterms:modified>
</cp:coreProperties>
</file>

<file path=docProps/thumbnail.jpeg>
</file>